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614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Heckhalle</a:t>
            </a:r>
            <a:br>
              <a:rPr lang="de-DE" dirty="0" smtClean="0"/>
            </a:br>
            <a:r>
              <a:rPr lang="de-DE" dirty="0" smtClean="0"/>
              <a:t>Aufbauplanung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21. Juni 2016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860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Heckhalle HL - Gesamtansicht</a:t>
            </a:r>
            <a:r>
              <a:rPr lang="de-DE" dirty="0"/>
              <a:t/>
            </a:r>
            <a:br>
              <a:rPr lang="de-DE" dirty="0"/>
            </a:br>
            <a:r>
              <a:rPr lang="de-DE" sz="2200" dirty="0"/>
              <a:t>https://web-docs.gsi.de/~ga_www/GSI_Bau_WEB/gsi_e10.html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" y="1295400"/>
            <a:ext cx="9094304" cy="5543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943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44780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172200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5918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971800" y="5556000"/>
            <a:ext cx="943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Werkzeug-</a:t>
            </a:r>
          </a:p>
          <a:p>
            <a:pPr algn="ctr"/>
            <a:r>
              <a:rPr lang="de-DE" sz="1200" dirty="0" err="1" smtClean="0"/>
              <a:t>lager</a:t>
            </a:r>
            <a:r>
              <a:rPr lang="de-DE" sz="1200" dirty="0" smtClean="0"/>
              <a:t> </a:t>
            </a:r>
            <a:endParaRPr lang="de-DE" sz="1200" dirty="0"/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Fluchweg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791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31614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4x Tische</a:t>
            </a:r>
          </a:p>
        </p:txBody>
      </p:sp>
      <p:sp>
        <p:nvSpPr>
          <p:cNvPr id="2058" name="Textfeld 2057"/>
          <p:cNvSpPr txBox="1"/>
          <p:nvPr/>
        </p:nvSpPr>
        <p:spPr>
          <a:xfrm>
            <a:off x="1768425" y="3643200"/>
            <a:ext cx="1219200" cy="830997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Zwischenlager</a:t>
            </a:r>
          </a:p>
          <a:p>
            <a:r>
              <a:rPr lang="de-DE" sz="1200" b="1" dirty="0" smtClean="0"/>
              <a:t>Bestückte</a:t>
            </a:r>
          </a:p>
          <a:p>
            <a:r>
              <a:rPr lang="de-DE" sz="1200" b="1" dirty="0" smtClean="0"/>
              <a:t>Kammern</a:t>
            </a:r>
          </a:p>
          <a:p>
            <a:endParaRPr lang="de-DE" sz="1200" b="1" dirty="0"/>
          </a:p>
        </p:txBody>
      </p:sp>
      <p:sp>
        <p:nvSpPr>
          <p:cNvPr id="67" name="Textfeld 66"/>
          <p:cNvSpPr txBox="1"/>
          <p:nvPr/>
        </p:nvSpPr>
        <p:spPr>
          <a:xfrm>
            <a:off x="1783575" y="2971800"/>
            <a:ext cx="121920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Arbeitsfläche</a:t>
            </a:r>
          </a:p>
          <a:p>
            <a:endParaRPr lang="de-DE" sz="1200" dirty="0" smtClean="0"/>
          </a:p>
          <a:p>
            <a:endParaRPr lang="de-DE" sz="1200" dirty="0" smtClean="0"/>
          </a:p>
        </p:txBody>
      </p:sp>
      <p:sp>
        <p:nvSpPr>
          <p:cNvPr id="68" name="Rechteck 67"/>
          <p:cNvSpPr/>
          <p:nvPr/>
        </p:nvSpPr>
        <p:spPr>
          <a:xfrm>
            <a:off x="1783575" y="592701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950814" y="3488656"/>
            <a:ext cx="1697625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Regale</a:t>
            </a:r>
          </a:p>
        </p:txBody>
      </p:sp>
      <p:sp>
        <p:nvSpPr>
          <p:cNvPr id="70" name="Rechteck 69"/>
          <p:cNvSpPr/>
          <p:nvPr/>
        </p:nvSpPr>
        <p:spPr>
          <a:xfrm>
            <a:off x="1767637" y="4961005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 rot="5400000">
            <a:off x="95918" y="5806086"/>
            <a:ext cx="736768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Schränke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 stand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Vermessung</a:t>
            </a:r>
          </a:p>
          <a:p>
            <a:pPr algn="r"/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715000" y="1829395"/>
            <a:ext cx="30008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Umplanung der Flächen </a:t>
            </a:r>
          </a:p>
          <a:p>
            <a:r>
              <a:rPr lang="de-DE" dirty="0" smtClean="0"/>
              <a:t>nach Besuch Heckhalle am </a:t>
            </a:r>
          </a:p>
          <a:p>
            <a:r>
              <a:rPr lang="de-DE" dirty="0" smtClean="0"/>
              <a:t>21. Juni 2016(</a:t>
            </a:r>
            <a:r>
              <a:rPr lang="de-DE" dirty="0" err="1" smtClean="0"/>
              <a:t>RoFi</a:t>
            </a:r>
            <a:r>
              <a:rPr lang="de-DE" dirty="0" smtClean="0"/>
              <a:t>, CD, SF, AR)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2551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Office PowerPoint</Application>
  <PresentationFormat>Bildschirmpräsentation 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 Theme</vt:lpstr>
      <vt:lpstr>Heckhalle Aufbauplanung</vt:lpstr>
      <vt:lpstr>Heckhalle HL - Gesamtansicht https://web-docs.gsi.de/~ga_www/GSI_Bau_WEB/gsi_e10.html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Reiter, Andreas Dr.</dc:creator>
  <cp:lastModifiedBy>Reiter, Andreas Dr.</cp:lastModifiedBy>
  <cp:revision>28</cp:revision>
  <cp:lastPrinted>2016-06-22T10:39:06Z</cp:lastPrinted>
  <dcterms:created xsi:type="dcterms:W3CDTF">2006-08-16T00:00:00Z</dcterms:created>
  <dcterms:modified xsi:type="dcterms:W3CDTF">2016-06-23T12:55:43Z</dcterms:modified>
</cp:coreProperties>
</file>